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6" r:id="rId5"/>
    <p:sldId id="274" r:id="rId6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2432"/>
    <a:srgbClr val="004165"/>
    <a:srgbClr val="003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243" y="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3" y="5486399"/>
            <a:ext cx="8778875" cy="1096963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188F67AB-5618-9E20-8258-7EF550AC3B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486" y="3750210"/>
            <a:ext cx="1595028" cy="132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54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944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564" y="5486400"/>
            <a:ext cx="8778874" cy="1096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080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rgbClr val="004165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E395D1"/>
          </p15:clr>
        </p15:guide>
        <p15:guide id="2" pos="5760" userDrawn="1">
          <p15:clr>
            <a:srgbClr val="E395D1"/>
          </p15:clr>
        </p15:guide>
        <p15:guide id="3" pos="115" userDrawn="1">
          <p15:clr>
            <a:srgbClr val="E395D1"/>
          </p15:clr>
        </p15:guide>
        <p15:guide id="4" pos="230" userDrawn="1">
          <p15:clr>
            <a:srgbClr val="E395D1"/>
          </p15:clr>
        </p15:guide>
        <p15:guide id="5" pos="345" userDrawn="1">
          <p15:clr>
            <a:srgbClr val="E395D1"/>
          </p15:clr>
        </p15:guide>
        <p15:guide id="6" pos="461" userDrawn="1">
          <p15:clr>
            <a:srgbClr val="E395D1"/>
          </p15:clr>
        </p15:guide>
        <p15:guide id="7" pos="576" userDrawn="1">
          <p15:clr>
            <a:srgbClr val="E395D1"/>
          </p15:clr>
        </p15:guide>
        <p15:guide id="8" pos="691" userDrawn="1">
          <p15:clr>
            <a:srgbClr val="E395D1"/>
          </p15:clr>
        </p15:guide>
        <p15:guide id="9" pos="806" userDrawn="1">
          <p15:clr>
            <a:srgbClr val="E395D1"/>
          </p15:clr>
        </p15:guide>
        <p15:guide id="10" pos="921" userDrawn="1">
          <p15:clr>
            <a:srgbClr val="E395D1"/>
          </p15:clr>
        </p15:guide>
        <p15:guide id="11" pos="1037" userDrawn="1">
          <p15:clr>
            <a:srgbClr val="E395D1"/>
          </p15:clr>
        </p15:guide>
        <p15:guide id="12" pos="1152" userDrawn="1">
          <p15:clr>
            <a:srgbClr val="E395D1"/>
          </p15:clr>
        </p15:guide>
        <p15:guide id="13" pos="1267" userDrawn="1">
          <p15:clr>
            <a:srgbClr val="E395D1"/>
          </p15:clr>
        </p15:guide>
        <p15:guide id="14" pos="1382" userDrawn="1">
          <p15:clr>
            <a:srgbClr val="E395D1"/>
          </p15:clr>
        </p15:guide>
        <p15:guide id="15" pos="1497" userDrawn="1">
          <p15:clr>
            <a:srgbClr val="E395D1"/>
          </p15:clr>
        </p15:guide>
        <p15:guide id="16" pos="1613" userDrawn="1">
          <p15:clr>
            <a:srgbClr val="E395D1"/>
          </p15:clr>
        </p15:guide>
        <p15:guide id="17" pos="1728" userDrawn="1">
          <p15:clr>
            <a:srgbClr val="E395D1"/>
          </p15:clr>
        </p15:guide>
        <p15:guide id="18" pos="1843" userDrawn="1">
          <p15:clr>
            <a:srgbClr val="E395D1"/>
          </p15:clr>
        </p15:guide>
        <p15:guide id="19" pos="1958" userDrawn="1">
          <p15:clr>
            <a:srgbClr val="E395D1"/>
          </p15:clr>
        </p15:guide>
        <p15:guide id="20" pos="2073" userDrawn="1">
          <p15:clr>
            <a:srgbClr val="E395D1"/>
          </p15:clr>
        </p15:guide>
        <p15:guide id="21" pos="2189" userDrawn="1">
          <p15:clr>
            <a:srgbClr val="E395D1"/>
          </p15:clr>
        </p15:guide>
        <p15:guide id="22" pos="2304" userDrawn="1">
          <p15:clr>
            <a:srgbClr val="E395D1"/>
          </p15:clr>
        </p15:guide>
        <p15:guide id="23" pos="2419" userDrawn="1">
          <p15:clr>
            <a:srgbClr val="E395D1"/>
          </p15:clr>
        </p15:guide>
        <p15:guide id="24" pos="2534" userDrawn="1">
          <p15:clr>
            <a:srgbClr val="E395D1"/>
          </p15:clr>
        </p15:guide>
        <p15:guide id="25" pos="2649" userDrawn="1">
          <p15:clr>
            <a:srgbClr val="E395D1"/>
          </p15:clr>
        </p15:guide>
        <p15:guide id="26" pos="2765" userDrawn="1">
          <p15:clr>
            <a:srgbClr val="E395D1"/>
          </p15:clr>
        </p15:guide>
        <p15:guide id="27" pos="2880" userDrawn="1">
          <p15:clr>
            <a:srgbClr val="E395D1"/>
          </p15:clr>
        </p15:guide>
        <p15:guide id="28" pos="2995" userDrawn="1">
          <p15:clr>
            <a:srgbClr val="E395D1"/>
          </p15:clr>
        </p15:guide>
        <p15:guide id="29" pos="3110" userDrawn="1">
          <p15:clr>
            <a:srgbClr val="E395D1"/>
          </p15:clr>
        </p15:guide>
        <p15:guide id="30" pos="3225" userDrawn="1">
          <p15:clr>
            <a:srgbClr val="E395D1"/>
          </p15:clr>
        </p15:guide>
        <p15:guide id="31" pos="3341" userDrawn="1">
          <p15:clr>
            <a:srgbClr val="E395D1"/>
          </p15:clr>
        </p15:guide>
        <p15:guide id="32" pos="3456" userDrawn="1">
          <p15:clr>
            <a:srgbClr val="E395D1"/>
          </p15:clr>
        </p15:guide>
        <p15:guide id="33" pos="3571" userDrawn="1">
          <p15:clr>
            <a:srgbClr val="E395D1"/>
          </p15:clr>
        </p15:guide>
        <p15:guide id="34" pos="3686" userDrawn="1">
          <p15:clr>
            <a:srgbClr val="E395D1"/>
          </p15:clr>
        </p15:guide>
        <p15:guide id="35" pos="3801" userDrawn="1">
          <p15:clr>
            <a:srgbClr val="E395D1"/>
          </p15:clr>
        </p15:guide>
        <p15:guide id="36" pos="3917" userDrawn="1">
          <p15:clr>
            <a:srgbClr val="E395D1"/>
          </p15:clr>
        </p15:guide>
        <p15:guide id="37" pos="4032" userDrawn="1">
          <p15:clr>
            <a:srgbClr val="E395D1"/>
          </p15:clr>
        </p15:guide>
        <p15:guide id="38" pos="4147" userDrawn="1">
          <p15:clr>
            <a:srgbClr val="E395D1"/>
          </p15:clr>
        </p15:guide>
        <p15:guide id="39" pos="4262" userDrawn="1">
          <p15:clr>
            <a:srgbClr val="E395D1"/>
          </p15:clr>
        </p15:guide>
        <p15:guide id="40" pos="4377" userDrawn="1">
          <p15:clr>
            <a:srgbClr val="E395D1"/>
          </p15:clr>
        </p15:guide>
        <p15:guide id="41" pos="4493" userDrawn="1">
          <p15:clr>
            <a:srgbClr val="E395D1"/>
          </p15:clr>
        </p15:guide>
        <p15:guide id="42" pos="4608" userDrawn="1">
          <p15:clr>
            <a:srgbClr val="E395D1"/>
          </p15:clr>
        </p15:guide>
        <p15:guide id="43" pos="4723" userDrawn="1">
          <p15:clr>
            <a:srgbClr val="E395D1"/>
          </p15:clr>
        </p15:guide>
        <p15:guide id="44" pos="4838" userDrawn="1">
          <p15:clr>
            <a:srgbClr val="E395D1"/>
          </p15:clr>
        </p15:guide>
        <p15:guide id="45" pos="4953" userDrawn="1">
          <p15:clr>
            <a:srgbClr val="E395D1"/>
          </p15:clr>
        </p15:guide>
        <p15:guide id="46" pos="5069" userDrawn="1">
          <p15:clr>
            <a:srgbClr val="E395D1"/>
          </p15:clr>
        </p15:guide>
        <p15:guide id="47" pos="5184" userDrawn="1">
          <p15:clr>
            <a:srgbClr val="E395D1"/>
          </p15:clr>
        </p15:guide>
        <p15:guide id="48" pos="5299" userDrawn="1">
          <p15:clr>
            <a:srgbClr val="E395D1"/>
          </p15:clr>
        </p15:guide>
        <p15:guide id="49" pos="5414" userDrawn="1">
          <p15:clr>
            <a:srgbClr val="E395D1"/>
          </p15:clr>
        </p15:guide>
        <p15:guide id="50" pos="5529" userDrawn="1">
          <p15:clr>
            <a:srgbClr val="E395D1"/>
          </p15:clr>
        </p15:guide>
        <p15:guide id="51" pos="5645" userDrawn="1">
          <p15:clr>
            <a:srgbClr val="E395D1"/>
          </p15:clr>
        </p15:guide>
        <p15:guide id="52" orient="horz" userDrawn="1">
          <p15:clr>
            <a:srgbClr val="E395D1"/>
          </p15:clr>
        </p15:guide>
        <p15:guide id="53" orient="horz" pos="4320" userDrawn="1">
          <p15:clr>
            <a:srgbClr val="E395D1"/>
          </p15:clr>
        </p15:guide>
        <p15:guide id="54" orient="horz" pos="86" userDrawn="1">
          <p15:clr>
            <a:srgbClr val="E395D1"/>
          </p15:clr>
        </p15:guide>
        <p15:guide id="55" orient="horz" pos="172" userDrawn="1">
          <p15:clr>
            <a:srgbClr val="E395D1"/>
          </p15:clr>
        </p15:guide>
        <p15:guide id="56" orient="horz" pos="259" userDrawn="1">
          <p15:clr>
            <a:srgbClr val="E395D1"/>
          </p15:clr>
        </p15:guide>
        <p15:guide id="57" orient="horz" pos="345" userDrawn="1">
          <p15:clr>
            <a:srgbClr val="E395D1"/>
          </p15:clr>
        </p15:guide>
        <p15:guide id="58" orient="horz" pos="432" userDrawn="1">
          <p15:clr>
            <a:srgbClr val="E395D1"/>
          </p15:clr>
        </p15:guide>
        <p15:guide id="59" orient="horz" pos="518" userDrawn="1">
          <p15:clr>
            <a:srgbClr val="E395D1"/>
          </p15:clr>
        </p15:guide>
        <p15:guide id="60" orient="horz" pos="604" userDrawn="1">
          <p15:clr>
            <a:srgbClr val="E395D1"/>
          </p15:clr>
        </p15:guide>
        <p15:guide id="61" orient="horz" pos="691" userDrawn="1">
          <p15:clr>
            <a:srgbClr val="E395D1"/>
          </p15:clr>
        </p15:guide>
        <p15:guide id="62" orient="horz" pos="777" userDrawn="1">
          <p15:clr>
            <a:srgbClr val="E395D1"/>
          </p15:clr>
        </p15:guide>
        <p15:guide id="63" orient="horz" pos="864" userDrawn="1">
          <p15:clr>
            <a:srgbClr val="E395D1"/>
          </p15:clr>
        </p15:guide>
        <p15:guide id="64" orient="horz" pos="950" userDrawn="1">
          <p15:clr>
            <a:srgbClr val="E395D1"/>
          </p15:clr>
        </p15:guide>
        <p15:guide id="65" orient="horz" pos="1036" userDrawn="1">
          <p15:clr>
            <a:srgbClr val="E395D1"/>
          </p15:clr>
        </p15:guide>
        <p15:guide id="66" orient="horz" pos="1123" userDrawn="1">
          <p15:clr>
            <a:srgbClr val="E395D1"/>
          </p15:clr>
        </p15:guide>
        <p15:guide id="67" orient="horz" pos="1209" userDrawn="1">
          <p15:clr>
            <a:srgbClr val="E395D1"/>
          </p15:clr>
        </p15:guide>
        <p15:guide id="68" orient="horz" pos="1296" userDrawn="1">
          <p15:clr>
            <a:srgbClr val="E395D1"/>
          </p15:clr>
        </p15:guide>
        <p15:guide id="69" orient="horz" pos="1382" userDrawn="1">
          <p15:clr>
            <a:srgbClr val="E395D1"/>
          </p15:clr>
        </p15:guide>
        <p15:guide id="70" orient="horz" pos="1468" userDrawn="1">
          <p15:clr>
            <a:srgbClr val="E395D1"/>
          </p15:clr>
        </p15:guide>
        <p15:guide id="71" orient="horz" pos="1555" userDrawn="1">
          <p15:clr>
            <a:srgbClr val="E395D1"/>
          </p15:clr>
        </p15:guide>
        <p15:guide id="72" orient="horz" pos="1641" userDrawn="1">
          <p15:clr>
            <a:srgbClr val="E395D1"/>
          </p15:clr>
        </p15:guide>
        <p15:guide id="73" orient="horz" pos="1729" userDrawn="1">
          <p15:clr>
            <a:srgbClr val="E395D1"/>
          </p15:clr>
        </p15:guide>
        <p15:guide id="74" orient="horz" pos="1814" userDrawn="1">
          <p15:clr>
            <a:srgbClr val="E395D1"/>
          </p15:clr>
        </p15:guide>
        <p15:guide id="75" orient="horz" pos="1900" userDrawn="1">
          <p15:clr>
            <a:srgbClr val="E395D1"/>
          </p15:clr>
        </p15:guide>
        <p15:guide id="76" orient="horz" pos="1987" userDrawn="1">
          <p15:clr>
            <a:srgbClr val="E395D1"/>
          </p15:clr>
        </p15:guide>
        <p15:guide id="77" orient="horz" pos="2073" userDrawn="1">
          <p15:clr>
            <a:srgbClr val="E395D1"/>
          </p15:clr>
        </p15:guide>
        <p15:guide id="78" orient="horz" pos="2160" userDrawn="1">
          <p15:clr>
            <a:srgbClr val="E395D1"/>
          </p15:clr>
        </p15:guide>
        <p15:guide id="79" orient="horz" pos="2246" userDrawn="1">
          <p15:clr>
            <a:srgbClr val="E395D1"/>
          </p15:clr>
        </p15:guide>
        <p15:guide id="80" orient="horz" pos="2332" userDrawn="1">
          <p15:clr>
            <a:srgbClr val="E395D1"/>
          </p15:clr>
        </p15:guide>
        <p15:guide id="81" orient="horz" pos="2419" userDrawn="1">
          <p15:clr>
            <a:srgbClr val="E395D1"/>
          </p15:clr>
        </p15:guide>
        <p15:guide id="82" orient="horz" pos="2505" userDrawn="1">
          <p15:clr>
            <a:srgbClr val="E395D1"/>
          </p15:clr>
        </p15:guide>
        <p15:guide id="83" orient="horz" pos="2591" userDrawn="1">
          <p15:clr>
            <a:srgbClr val="E395D1"/>
          </p15:clr>
        </p15:guide>
        <p15:guide id="84" orient="horz" pos="2678" userDrawn="1">
          <p15:clr>
            <a:srgbClr val="E395D1"/>
          </p15:clr>
        </p15:guide>
        <p15:guide id="85" orient="horz" pos="2764" userDrawn="1">
          <p15:clr>
            <a:srgbClr val="E395D1"/>
          </p15:clr>
        </p15:guide>
        <p15:guide id="86" orient="horz" pos="2851" userDrawn="1">
          <p15:clr>
            <a:srgbClr val="E395D1"/>
          </p15:clr>
        </p15:guide>
        <p15:guide id="87" orient="horz" pos="2937" userDrawn="1">
          <p15:clr>
            <a:srgbClr val="E395D1"/>
          </p15:clr>
        </p15:guide>
        <p15:guide id="88" orient="horz" pos="3024" userDrawn="1">
          <p15:clr>
            <a:srgbClr val="E395D1"/>
          </p15:clr>
        </p15:guide>
        <p15:guide id="89" orient="horz" pos="3110" userDrawn="1">
          <p15:clr>
            <a:srgbClr val="E395D1"/>
          </p15:clr>
        </p15:guide>
        <p15:guide id="90" orient="horz" pos="3196" userDrawn="1">
          <p15:clr>
            <a:srgbClr val="E395D1"/>
          </p15:clr>
        </p15:guide>
        <p15:guide id="91" orient="horz" pos="3283" userDrawn="1">
          <p15:clr>
            <a:srgbClr val="E395D1"/>
          </p15:clr>
        </p15:guide>
        <p15:guide id="92" orient="horz" pos="3369" userDrawn="1">
          <p15:clr>
            <a:srgbClr val="E395D1"/>
          </p15:clr>
        </p15:guide>
        <p15:guide id="93" orient="horz" pos="3456" userDrawn="1">
          <p15:clr>
            <a:srgbClr val="E395D1"/>
          </p15:clr>
        </p15:guide>
        <p15:guide id="94" orient="horz" pos="3542" userDrawn="1">
          <p15:clr>
            <a:srgbClr val="E395D1"/>
          </p15:clr>
        </p15:guide>
        <p15:guide id="95" orient="horz" pos="3628" userDrawn="1">
          <p15:clr>
            <a:srgbClr val="E395D1"/>
          </p15:clr>
        </p15:guide>
        <p15:guide id="97" orient="horz" pos="3801" userDrawn="1">
          <p15:clr>
            <a:srgbClr val="E395D1"/>
          </p15:clr>
        </p15:guide>
        <p15:guide id="98" orient="horz" pos="3888" userDrawn="1">
          <p15:clr>
            <a:srgbClr val="E395D1"/>
          </p15:clr>
        </p15:guide>
        <p15:guide id="99" orient="horz" pos="3974" userDrawn="1">
          <p15:clr>
            <a:srgbClr val="E395D1"/>
          </p15:clr>
        </p15:guide>
        <p15:guide id="100" orient="horz" pos="4060" userDrawn="1">
          <p15:clr>
            <a:srgbClr val="E395D1"/>
          </p15:clr>
        </p15:guide>
        <p15:guide id="101" orient="horz" pos="4147" userDrawn="1">
          <p15:clr>
            <a:srgbClr val="E395D1"/>
          </p15:clr>
        </p15:guide>
        <p15:guide id="102" orient="horz" pos="4233" userDrawn="1">
          <p15:clr>
            <a:srgbClr val="E395D1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4651B37-6B74-F430-F1C0-DC3A06F507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5126" y="1234280"/>
            <a:ext cx="8564226" cy="3792773"/>
          </a:xfrm>
        </p:spPr>
        <p:txBody>
          <a:bodyPr anchor="t"/>
          <a:lstStyle/>
          <a:p>
            <a:pPr algn="l"/>
            <a:r>
              <a:rPr lang="en-CA" sz="1600" dirty="0"/>
              <a:t>GATM Table Cards Master</a:t>
            </a:r>
            <a:br>
              <a:rPr lang="en-CA" sz="1600" dirty="0"/>
            </a:br>
            <a:br>
              <a:rPr lang="en-CA" sz="1600" dirty="0"/>
            </a:br>
            <a:r>
              <a:rPr lang="en-CA" sz="1600" dirty="0"/>
              <a:t>This is a PowerPoint Deck with a size of 11 x 8.5 </a:t>
            </a:r>
            <a:br>
              <a:rPr lang="en-CA" sz="1600" dirty="0"/>
            </a:br>
            <a:r>
              <a:rPr lang="en-CA" sz="1600" dirty="0"/>
              <a:t>(non standard PowerPoint size, but standard paper size)</a:t>
            </a:r>
            <a:br>
              <a:rPr lang="en-CA" sz="1600" dirty="0"/>
            </a:br>
            <a:br>
              <a:rPr lang="en-CA" sz="1600" dirty="0"/>
            </a:br>
            <a:r>
              <a:rPr lang="en-CA" sz="1600" dirty="0"/>
              <a:t>There are only two layouts – one for a table card, and one blank.</a:t>
            </a:r>
            <a:br>
              <a:rPr lang="en-CA" sz="1600" dirty="0"/>
            </a:br>
            <a:br>
              <a:rPr lang="en-CA" sz="1600" dirty="0"/>
            </a:br>
            <a:r>
              <a:rPr lang="en-CA" sz="1600" dirty="0"/>
              <a:t>Name font is set to: Calibri (everyone should have this font)</a:t>
            </a:r>
            <a:br>
              <a:rPr lang="en-CA" sz="1600" dirty="0"/>
            </a:br>
            <a:r>
              <a:rPr lang="en-CA" sz="1600" dirty="0"/>
              <a:t>Name font size is set to: 72 </a:t>
            </a:r>
            <a:r>
              <a:rPr lang="en-CA" sz="1600" dirty="0" err="1"/>
              <a:t>px</a:t>
            </a:r>
            <a:br>
              <a:rPr lang="en-CA" sz="1600" dirty="0"/>
            </a:br>
            <a:r>
              <a:rPr lang="en-CA" sz="1600" dirty="0"/>
              <a:t>Name font color is set to Hex: #004165 – Toastmasters Blue</a:t>
            </a:r>
          </a:p>
        </p:txBody>
      </p:sp>
    </p:spTree>
    <p:extLst>
      <p:ext uri="{BB962C8B-B14F-4D97-AF65-F5344CB8AC3E}">
        <p14:creationId xmlns:p14="http://schemas.microsoft.com/office/powerpoint/2010/main" val="45616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24C52-E016-A2D2-F73A-43B139D0F3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First Name Last Name</a:t>
            </a:r>
          </a:p>
        </p:txBody>
      </p:sp>
    </p:spTree>
    <p:extLst>
      <p:ext uri="{BB962C8B-B14F-4D97-AF65-F5344CB8AC3E}">
        <p14:creationId xmlns:p14="http://schemas.microsoft.com/office/powerpoint/2010/main" val="2001884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0A7D9C2CBD0244B2663E061C70FF6C" ma:contentTypeVersion="4" ma:contentTypeDescription="Create a new document." ma:contentTypeScope="" ma:versionID="cefbc1f9338266d03aa5bacbfed3cdf8">
  <xsd:schema xmlns:xsd="http://www.w3.org/2001/XMLSchema" xmlns:xs="http://www.w3.org/2001/XMLSchema" xmlns:p="http://schemas.microsoft.com/office/2006/metadata/properties" xmlns:ns3="f291b7c8-29f5-4b00-92d6-d5fea9d977db" targetNamespace="http://schemas.microsoft.com/office/2006/metadata/properties" ma:root="true" ma:fieldsID="d54c2fae81e9af73e6b7807085df2297" ns3:_="">
    <xsd:import namespace="f291b7c8-29f5-4b00-92d6-d5fea9d977d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1b7c8-29f5-4b00-92d6-d5fea9d977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C37E9C-1F0B-434C-9A88-D5F965F432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1b7c8-29f5-4b00-92d6-d5fea9d977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4A4B6D-E8C9-448F-9D6E-9B3FC2F46D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99B002-236D-4E09-9107-5806366A9467}">
  <ds:schemaRefs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f291b7c8-29f5-4b00-92d6-d5fea9d977db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92</Words>
  <Application>Microsoft Office PowerPoint</Application>
  <PresentationFormat>Letter Paper (8.5x11 in)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GATM Table Cards Master  This is a PowerPoint Deck with a size of 11 x 8.5  (non standard PowerPoint size, but standard paper size)  There are only two layouts – one for a table card, and one blank.  Name font is set to: Calibri (everyone should have this font) Name font size is set to: 72 px Name font color is set to Hex: #004165 – Toastmasters Blue</vt:lpstr>
      <vt:lpstr>First Name Last 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Kanwaljeet ???</dc:title>
  <dc:creator>Reema Duggal</dc:creator>
  <cp:lastModifiedBy>Reema Duggal</cp:lastModifiedBy>
  <cp:revision>5</cp:revision>
  <dcterms:created xsi:type="dcterms:W3CDTF">2022-10-08T15:35:40Z</dcterms:created>
  <dcterms:modified xsi:type="dcterms:W3CDTF">2022-10-08T16:12:16Z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0x010100400A7D9C2CBD0244B2663E061C70FF6C</vt:lpwstr>
  </property>
</Properties>
</file>